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FE414-06B5-48CD-A0DE-FB184FAA08FF}" type="datetimeFigureOut">
              <a:rPr lang="en-GB" smtClean="0"/>
              <a:t>06/09/2024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293D4-02D2-44F3-BAEF-E5984FC14A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82375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FE414-06B5-48CD-A0DE-FB184FAA08FF}" type="datetimeFigureOut">
              <a:rPr lang="en-GB" smtClean="0"/>
              <a:t>06/09/2024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293D4-02D2-44F3-BAEF-E5984FC14A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69456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FE414-06B5-48CD-A0DE-FB184FAA08FF}" type="datetimeFigureOut">
              <a:rPr lang="en-GB" smtClean="0"/>
              <a:t>06/09/2024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293D4-02D2-44F3-BAEF-E5984FC14A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32444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FE414-06B5-48CD-A0DE-FB184FAA08FF}" type="datetimeFigureOut">
              <a:rPr lang="en-GB" smtClean="0"/>
              <a:t>06/09/2024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293D4-02D2-44F3-BAEF-E5984FC14A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96480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FE414-06B5-48CD-A0DE-FB184FAA08FF}" type="datetimeFigureOut">
              <a:rPr lang="en-GB" smtClean="0"/>
              <a:t>06/09/2024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293D4-02D2-44F3-BAEF-E5984FC14A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24768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FE414-06B5-48CD-A0DE-FB184FAA08FF}" type="datetimeFigureOut">
              <a:rPr lang="en-GB" smtClean="0"/>
              <a:t>06/09/2024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293D4-02D2-44F3-BAEF-E5984FC14A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81120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FE414-06B5-48CD-A0DE-FB184FAA08FF}" type="datetimeFigureOut">
              <a:rPr lang="en-GB" smtClean="0"/>
              <a:t>06/09/2024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293D4-02D2-44F3-BAEF-E5984FC14A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7256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FE414-06B5-48CD-A0DE-FB184FAA08FF}" type="datetimeFigureOut">
              <a:rPr lang="en-GB" smtClean="0"/>
              <a:t>06/09/2024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293D4-02D2-44F3-BAEF-E5984FC14A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25094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FE414-06B5-48CD-A0DE-FB184FAA08FF}" type="datetimeFigureOut">
              <a:rPr lang="en-GB" smtClean="0"/>
              <a:t>06/09/2024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293D4-02D2-44F3-BAEF-E5984FC14A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45223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FE414-06B5-48CD-A0DE-FB184FAA08FF}" type="datetimeFigureOut">
              <a:rPr lang="en-GB" smtClean="0"/>
              <a:t>06/09/2024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293D4-02D2-44F3-BAEF-E5984FC14A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3440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FE414-06B5-48CD-A0DE-FB184FAA08FF}" type="datetimeFigureOut">
              <a:rPr lang="en-GB" smtClean="0"/>
              <a:t>06/09/2024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293D4-02D2-44F3-BAEF-E5984FC14A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70669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EFE414-06B5-48CD-A0DE-FB184FAA08FF}" type="datetimeFigureOut">
              <a:rPr lang="en-GB" smtClean="0"/>
              <a:t>06/09/2024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1293D4-02D2-44F3-BAEF-E5984FC14A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96828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49240" y="-19303"/>
            <a:ext cx="4128878" cy="949357"/>
          </a:xfrm>
        </p:spPr>
        <p:txBody>
          <a:bodyPr>
            <a:normAutofit/>
          </a:bodyPr>
          <a:lstStyle/>
          <a:p>
            <a:r>
              <a:rPr lang="en-GB" sz="2800" b="1" u="sng" dirty="0">
                <a:latin typeface="Bradley Hand ITC" panose="03070402050302030203" pitchFamily="66" charset="0"/>
              </a:rPr>
              <a:t>Post 16.1 – Autumn 2024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9150" y="3830441"/>
            <a:ext cx="2842486" cy="954107"/>
          </a:xfrm>
          <a:prstGeom prst="rect">
            <a:avLst/>
          </a:prstGeom>
          <a:noFill/>
          <a:ln>
            <a:solidFill>
              <a:schemeClr val="tx1">
                <a:alpha val="96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dirty="0"/>
              <a:t>We will be starting our trips out in the community on a Monday afternoon developing life skills, communication and social skills.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9150" y="1077209"/>
            <a:ext cx="2664296" cy="15696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>
                <a:latin typeface="Bradley Hand ITC" panose="03070402050302030203" pitchFamily="66" charset="0"/>
              </a:rPr>
              <a:t>Students will begin thinking about work experience this term, </a:t>
            </a:r>
          </a:p>
          <a:p>
            <a:pPr algn="ctr"/>
            <a:r>
              <a:rPr lang="en-GB" sz="1600" b="1" dirty="0">
                <a:latin typeface="Bradley Hand ITC" panose="03070402050302030203" pitchFamily="66" charset="0"/>
              </a:rPr>
              <a:t>tailor-making placements, where possible, to students interests.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042159" y="4992941"/>
            <a:ext cx="2304256" cy="181588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>
                <a:latin typeface="Bradley Hand ITC" panose="03070402050302030203" pitchFamily="66" charset="0"/>
              </a:rPr>
              <a:t>Our leisure slot will be Friday afternoons when we will explore fitness and sports as part of the Duke of Edinburgh Award and develop social skills.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6499300" y="6488668"/>
            <a:ext cx="27926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Mrs Brookes  06/09/24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6086129"/>
            <a:ext cx="3024336" cy="73866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dirty="0"/>
              <a:t>In PSHE this term students will begin following ASDAN Personal and Social Development.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883822" y="2745108"/>
            <a:ext cx="3816424" cy="954107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dirty="0"/>
              <a:t>In Vocational studies this term, students will choose a subject they would like to complete from 7 choices. This will change termly and will follow ASDAN Life Skills Challenge.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496596" y="5070466"/>
            <a:ext cx="2520280" cy="138499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atin typeface="Bahnschrift" panose="020B0502040204020203" pitchFamily="34" charset="0"/>
              </a:rPr>
              <a:t>We will continue completing various parts to make up our Duke of Edinburgh Award including *volunteering</a:t>
            </a:r>
          </a:p>
          <a:p>
            <a:pPr algn="ctr"/>
            <a:r>
              <a:rPr lang="en-GB" sz="1400" dirty="0">
                <a:latin typeface="Bahnschrift" panose="020B0502040204020203" pitchFamily="34" charset="0"/>
              </a:rPr>
              <a:t>*Skill</a:t>
            </a:r>
          </a:p>
          <a:p>
            <a:pPr algn="ctr"/>
            <a:r>
              <a:rPr lang="en-GB" sz="1400" dirty="0">
                <a:latin typeface="Bahnschrift" panose="020B0502040204020203" pitchFamily="34" charset="0"/>
              </a:rPr>
              <a:t>*Sport.</a:t>
            </a: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13" y="59274"/>
            <a:ext cx="2650232" cy="913689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6874408" y="1547801"/>
            <a:ext cx="2195736" cy="1077218"/>
          </a:xfrm>
          <a:prstGeom prst="rect">
            <a:avLst/>
          </a:prstGeom>
          <a:noFill/>
          <a:ln>
            <a:solidFill>
              <a:schemeClr val="accent1">
                <a:alpha val="77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latin typeface="Agency FB" panose="020B0503020202020204" pitchFamily="34" charset="0"/>
              </a:rPr>
              <a:t>In English we are focusing on reading and writing this term and working towards AIM Functional Skills.</a:t>
            </a:r>
          </a:p>
        </p:txBody>
      </p:sp>
      <p:pic>
        <p:nvPicPr>
          <p:cNvPr id="27" name="Picture 2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98788" y="5277671"/>
            <a:ext cx="1045435" cy="1088995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8189" y="2621540"/>
            <a:ext cx="1564407" cy="1172094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411947" y="770744"/>
            <a:ext cx="2896666" cy="830997"/>
          </a:xfrm>
          <a:prstGeom prst="rect">
            <a:avLst/>
          </a:prstGeom>
          <a:noFill/>
          <a:ln>
            <a:solidFill>
              <a:schemeClr val="accent1">
                <a:alpha val="87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latin typeface="Arial Narrow" panose="020B0606020202030204" pitchFamily="34" charset="0"/>
              </a:rPr>
              <a:t>In maths, this year, we will be doing AIM Functional Skills. This term we will be looking at number skills.</a:t>
            </a: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 rotWithShape="1">
          <a:blip r:embed="rId5"/>
          <a:srcRect r="6742" b="11231"/>
          <a:stretch/>
        </p:blipFill>
        <p:spPr>
          <a:xfrm>
            <a:off x="3563888" y="3918818"/>
            <a:ext cx="1349791" cy="819198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0F61CA3F-C6E5-4E1C-9742-AEBE7ACEF9D0}"/>
              </a:ext>
            </a:extLst>
          </p:cNvPr>
          <p:cNvSpPr txBox="1"/>
          <p:nvPr/>
        </p:nvSpPr>
        <p:spPr>
          <a:xfrm>
            <a:off x="7139137" y="0"/>
            <a:ext cx="1970049" cy="107721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600" dirty="0"/>
              <a:t>We will be exploring ASDAN Employability this year developing a range of skills.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BA680DED-CBED-4C29-A610-30CF99F5733C}"/>
              </a:ext>
            </a:extLst>
          </p:cNvPr>
          <p:cNvSpPr txBox="1"/>
          <p:nvPr/>
        </p:nvSpPr>
        <p:spPr>
          <a:xfrm>
            <a:off x="7139136" y="3389018"/>
            <a:ext cx="1953065" cy="10772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latin typeface="Bahnschrift Condensed" panose="020B0502040204020203" pitchFamily="34" charset="0"/>
              </a:rPr>
              <a:t>We will be ‘Preparing for Adulthood’ and  completing ASDAN Realising Aspirations.</a:t>
            </a:r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BEF0BA8E-DDCB-488E-BD8F-C868536AD7C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835447" y="1596941"/>
            <a:ext cx="1215987" cy="1112845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46EEF9E7-B559-4F3F-8A88-F27CD48649B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398788" y="1588485"/>
            <a:ext cx="1409090" cy="1077219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B99F484A-3044-4BAB-9573-C4B2553A1D12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766776" y="2595370"/>
            <a:ext cx="1236178" cy="821353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F108C8F5-38F8-4BF2-99F1-467B0EDACBE3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99170" y="4821355"/>
            <a:ext cx="2304256" cy="1195722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F1579524-8205-4000-8786-70423E5FF19A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562205" y="3796540"/>
            <a:ext cx="1218721" cy="12307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53025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1B65A22D812954FB9DD726BD66C7F85" ma:contentTypeVersion="16" ma:contentTypeDescription="Create a new document." ma:contentTypeScope="" ma:versionID="7881fae14b25205968f502ec0883a2b0">
  <xsd:schema xmlns:xsd="http://www.w3.org/2001/XMLSchema" xmlns:xs="http://www.w3.org/2001/XMLSchema" xmlns:p="http://schemas.microsoft.com/office/2006/metadata/properties" xmlns:ns3="e8ce182d-3815-452c-a5fa-1b1145534b84" xmlns:ns4="85501d9d-1377-4684-badd-7935ae839e55" targetNamespace="http://schemas.microsoft.com/office/2006/metadata/properties" ma:root="true" ma:fieldsID="7dc0b87964cae70b6314f0524c5b57ec" ns3:_="" ns4:_="">
    <xsd:import namespace="e8ce182d-3815-452c-a5fa-1b1145534b84"/>
    <xsd:import namespace="85501d9d-1377-4684-badd-7935ae839e55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ObjectDetectorVersions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_activity" minOccurs="0"/>
                <xsd:element ref="ns3:MediaServiceSystemTags" minOccurs="0"/>
                <xsd:element ref="ns3:MediaLengthInSeconds" minOccurs="0"/>
                <xsd:element ref="ns3:MediaServiceLocation" minOccurs="0"/>
                <xsd:element ref="ns3:MediaServiceSearchPropertie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8ce182d-3815-452c-a5fa-1b1145534b8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1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_activity" ma:index="16" nillable="true" ma:displayName="_activity" ma:hidden="true" ma:internalName="_activity">
      <xsd:simpleType>
        <xsd:restriction base="dms:Note"/>
      </xsd:simpleType>
    </xsd:element>
    <xsd:element name="MediaServiceSystemTags" ma:index="17" nillable="true" ma:displayName="MediaServiceSystemTags" ma:hidden="true" ma:internalName="MediaServiceSystemTags" ma:readOnly="true">
      <xsd:simpleType>
        <xsd:restriction base="dms:Note"/>
      </xsd:simple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19" nillable="true" ma:displayName="Location" ma:indexed="true" ma:internalName="MediaServiceLocation" ma:readOnly="true">
      <xsd:simpleType>
        <xsd:restriction base="dms:Text"/>
      </xsd:simpleType>
    </xsd:element>
    <xsd:element name="MediaServiceSearchProperties" ma:index="20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5501d9d-1377-4684-badd-7935ae839e55" elementFormDefault="qualified">
    <xsd:import namespace="http://schemas.microsoft.com/office/2006/documentManagement/types"/>
    <xsd:import namespace="http://schemas.microsoft.com/office/infopath/2007/PartnerControls"/>
    <xsd:element name="SharedWithUsers" ma:index="2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3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e8ce182d-3815-452c-a5fa-1b1145534b84" xsi:nil="true"/>
  </documentManagement>
</p:properties>
</file>

<file path=customXml/itemProps1.xml><?xml version="1.0" encoding="utf-8"?>
<ds:datastoreItem xmlns:ds="http://schemas.openxmlformats.org/officeDocument/2006/customXml" ds:itemID="{26B40F49-1F38-4BD7-8536-6C09321A406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DB0A9C3-26F1-4B42-8B3B-E1416C40306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8ce182d-3815-452c-a5fa-1b1145534b84"/>
    <ds:schemaRef ds:uri="85501d9d-1377-4684-badd-7935ae839e5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46DEA292-4BD1-488C-AB42-2D1DEF882AD5}">
  <ds:schemaRefs>
    <ds:schemaRef ds:uri="http://purl.org/dc/terms/"/>
    <ds:schemaRef ds:uri="http://purl.org/dc/elements/1.1/"/>
    <ds:schemaRef ds:uri="85501d9d-1377-4684-badd-7935ae839e55"/>
    <ds:schemaRef ds:uri="e8ce182d-3815-452c-a5fa-1b1145534b84"/>
    <ds:schemaRef ds:uri="http://schemas.microsoft.com/office/infopath/2007/PartnerControls"/>
    <ds:schemaRef ds:uri="http://schemas.microsoft.com/office/2006/documentManagement/types"/>
    <ds:schemaRef ds:uri="http://schemas.microsoft.com/office/2006/metadata/properties"/>
    <ds:schemaRef ds:uri="http://www.w3.org/XML/1998/namespace"/>
    <ds:schemaRef ds:uri="http://schemas.openxmlformats.org/package/2006/metadata/core-propertie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327</TotalTime>
  <Words>216</Words>
  <Application>Microsoft Office PowerPoint</Application>
  <PresentationFormat>On-screen Show (4:3)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Agency FB</vt:lpstr>
      <vt:lpstr>Arial</vt:lpstr>
      <vt:lpstr>Arial Narrow</vt:lpstr>
      <vt:lpstr>Bahnschrift</vt:lpstr>
      <vt:lpstr>Bahnschrift Condensed</vt:lpstr>
      <vt:lpstr>Bradley Hand ITC</vt:lpstr>
      <vt:lpstr>Calibri</vt:lpstr>
      <vt:lpstr>Office Theme</vt:lpstr>
      <vt:lpstr>Post 16.1 – Autumn 2024</vt:lpstr>
    </vt:vector>
  </TitlesOfParts>
  <Company>Rigby Hall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Class 4.3 Newsletter Spring 2 2018</dc:title>
  <dc:creator>Emma Reedman</dc:creator>
  <cp:lastModifiedBy>Caroline McGreevy</cp:lastModifiedBy>
  <cp:revision>31</cp:revision>
  <cp:lastPrinted>2022-09-12T13:56:32Z</cp:lastPrinted>
  <dcterms:created xsi:type="dcterms:W3CDTF">2018-03-07T15:01:14Z</dcterms:created>
  <dcterms:modified xsi:type="dcterms:W3CDTF">2024-09-06T13:49:29Z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0x01010081B65A22D812954FB9DD726BD66C7F85</vt:lpwstr>
  </property>
</Properties>
</file>