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Woods" userId="fd35b75d-9c98-473b-8ab6-7371fefc7d40" providerId="ADAL" clId="{1C2B7027-9D88-4E89-BBD2-5FCC656A61BA}"/>
    <pc:docChg chg="custSel addSld delSld modSld">
      <pc:chgData name="Jackie Woods" userId="fd35b75d-9c98-473b-8ab6-7371fefc7d40" providerId="ADAL" clId="{1C2B7027-9D88-4E89-BBD2-5FCC656A61BA}" dt="2024-01-11T16:46:00.186" v="748" actId="1076"/>
      <pc:docMkLst>
        <pc:docMk/>
      </pc:docMkLst>
      <pc:sldChg chg="addSp delSp modSp del">
        <pc:chgData name="Jackie Woods" userId="fd35b75d-9c98-473b-8ab6-7371fefc7d40" providerId="ADAL" clId="{1C2B7027-9D88-4E89-BBD2-5FCC656A61BA}" dt="2024-01-11T16:45:30.942" v="747" actId="2696"/>
        <pc:sldMkLst>
          <pc:docMk/>
          <pc:sldMk cId="3125302577" sldId="256"/>
        </pc:sldMkLst>
        <pc:spChg chg="mod">
          <ac:chgData name="Jackie Woods" userId="fd35b75d-9c98-473b-8ab6-7371fefc7d40" providerId="ADAL" clId="{1C2B7027-9D88-4E89-BBD2-5FCC656A61BA}" dt="2024-01-11T16:16:12.946" v="552" actId="14100"/>
          <ac:spMkLst>
            <pc:docMk/>
            <pc:sldMk cId="3125302577" sldId="256"/>
            <ac:spMk id="2" creationId="{00000000-0000-0000-0000-000000000000}"/>
          </ac:spMkLst>
        </pc:spChg>
        <pc:spChg chg="mod">
          <ac:chgData name="Jackie Woods" userId="fd35b75d-9c98-473b-8ab6-7371fefc7d40" providerId="ADAL" clId="{1C2B7027-9D88-4E89-BBD2-5FCC656A61BA}" dt="2024-01-11T16:08:09.484" v="353" actId="255"/>
          <ac:spMkLst>
            <pc:docMk/>
            <pc:sldMk cId="3125302577" sldId="256"/>
            <ac:spMk id="4" creationId="{00000000-0000-0000-0000-000000000000}"/>
          </ac:spMkLst>
        </pc:spChg>
        <pc:spChg chg="mod">
          <ac:chgData name="Jackie Woods" userId="fd35b75d-9c98-473b-8ab6-7371fefc7d40" providerId="ADAL" clId="{1C2B7027-9D88-4E89-BBD2-5FCC656A61BA}" dt="2024-01-11T16:09:46.050" v="417" actId="20577"/>
          <ac:spMkLst>
            <pc:docMk/>
            <pc:sldMk cId="3125302577" sldId="256"/>
            <ac:spMk id="5" creationId="{00000000-0000-0000-0000-000000000000}"/>
          </ac:spMkLst>
        </pc:spChg>
        <pc:spChg chg="mod">
          <ac:chgData name="Jackie Woods" userId="fd35b75d-9c98-473b-8ab6-7371fefc7d40" providerId="ADAL" clId="{1C2B7027-9D88-4E89-BBD2-5FCC656A61BA}" dt="2024-01-11T16:12:46.196" v="477" actId="20577"/>
          <ac:spMkLst>
            <pc:docMk/>
            <pc:sldMk cId="3125302577" sldId="256"/>
            <ac:spMk id="6" creationId="{00000000-0000-0000-0000-000000000000}"/>
          </ac:spMkLst>
        </pc:spChg>
        <pc:spChg chg="mod">
          <ac:chgData name="Jackie Woods" userId="fd35b75d-9c98-473b-8ab6-7371fefc7d40" providerId="ADAL" clId="{1C2B7027-9D88-4E89-BBD2-5FCC656A61BA}" dt="2024-01-11T16:11:56.889" v="451" actId="1076"/>
          <ac:spMkLst>
            <pc:docMk/>
            <pc:sldMk cId="3125302577" sldId="256"/>
            <ac:spMk id="7" creationId="{00000000-0000-0000-0000-000000000000}"/>
          </ac:spMkLst>
        </pc:spChg>
        <pc:spChg chg="mod">
          <ac:chgData name="Jackie Woods" userId="fd35b75d-9c98-473b-8ab6-7371fefc7d40" providerId="ADAL" clId="{1C2B7027-9D88-4E89-BBD2-5FCC656A61BA}" dt="2024-01-11T16:11:14.650" v="423" actId="1076"/>
          <ac:spMkLst>
            <pc:docMk/>
            <pc:sldMk cId="3125302577" sldId="256"/>
            <ac:spMk id="10" creationId="{00000000-0000-0000-0000-000000000000}"/>
          </ac:spMkLst>
        </pc:spChg>
        <pc:spChg chg="mod">
          <ac:chgData name="Jackie Woods" userId="fd35b75d-9c98-473b-8ab6-7371fefc7d40" providerId="ADAL" clId="{1C2B7027-9D88-4E89-BBD2-5FCC656A61BA}" dt="2024-01-11T16:08:18.131" v="355" actId="255"/>
          <ac:spMkLst>
            <pc:docMk/>
            <pc:sldMk cId="3125302577" sldId="256"/>
            <ac:spMk id="14" creationId="{00000000-0000-0000-0000-000000000000}"/>
          </ac:spMkLst>
        </pc:spChg>
        <pc:spChg chg="mod">
          <ac:chgData name="Jackie Woods" userId="fd35b75d-9c98-473b-8ab6-7371fefc7d40" providerId="ADAL" clId="{1C2B7027-9D88-4E89-BBD2-5FCC656A61BA}" dt="2024-01-11T16:13:54.308" v="543" actId="20577"/>
          <ac:spMkLst>
            <pc:docMk/>
            <pc:sldMk cId="3125302577" sldId="256"/>
            <ac:spMk id="15" creationId="{00000000-0000-0000-0000-000000000000}"/>
          </ac:spMkLst>
        </pc:spChg>
        <pc:spChg chg="mod">
          <ac:chgData name="Jackie Woods" userId="fd35b75d-9c98-473b-8ab6-7371fefc7d40" providerId="ADAL" clId="{1C2B7027-9D88-4E89-BBD2-5FCC656A61BA}" dt="2024-01-11T16:11:48.021" v="450" actId="1076"/>
          <ac:spMkLst>
            <pc:docMk/>
            <pc:sldMk cId="3125302577" sldId="256"/>
            <ac:spMk id="20" creationId="{00000000-0000-0000-0000-000000000000}"/>
          </ac:spMkLst>
        </pc:spChg>
        <pc:picChg chg="add mod">
          <ac:chgData name="Jackie Woods" userId="fd35b75d-9c98-473b-8ab6-7371fefc7d40" providerId="ADAL" clId="{1C2B7027-9D88-4E89-BBD2-5FCC656A61BA}" dt="2024-01-11T16:04:30.429" v="125" actId="1076"/>
          <ac:picMkLst>
            <pc:docMk/>
            <pc:sldMk cId="3125302577" sldId="256"/>
            <ac:picMk id="11" creationId="{5406D469-77AD-435E-A69C-1032558825D2}"/>
          </ac:picMkLst>
        </pc:picChg>
        <pc:picChg chg="del">
          <ac:chgData name="Jackie Woods" userId="fd35b75d-9c98-473b-8ab6-7371fefc7d40" providerId="ADAL" clId="{1C2B7027-9D88-4E89-BBD2-5FCC656A61BA}" dt="2024-01-11T16:04:34.834" v="126" actId="478"/>
          <ac:picMkLst>
            <pc:docMk/>
            <pc:sldMk cId="3125302577" sldId="256"/>
            <ac:picMk id="19" creationId="{482A0032-C63E-478A-950D-27AE568AC3B0}"/>
          </ac:picMkLst>
        </pc:picChg>
        <pc:picChg chg="del">
          <ac:chgData name="Jackie Woods" userId="fd35b75d-9c98-473b-8ab6-7371fefc7d40" providerId="ADAL" clId="{1C2B7027-9D88-4E89-BBD2-5FCC656A61BA}" dt="2024-01-11T16:09:31.659" v="405" actId="478"/>
          <ac:picMkLst>
            <pc:docMk/>
            <pc:sldMk cId="3125302577" sldId="256"/>
            <ac:picMk id="21" creationId="{D2CA8515-536F-4FE7-BF03-32C5B14EE597}"/>
          </ac:picMkLst>
        </pc:picChg>
        <pc:picChg chg="del">
          <ac:chgData name="Jackie Woods" userId="fd35b75d-9c98-473b-8ab6-7371fefc7d40" providerId="ADAL" clId="{1C2B7027-9D88-4E89-BBD2-5FCC656A61BA}" dt="2024-01-11T16:03:36.431" v="121" actId="478"/>
          <ac:picMkLst>
            <pc:docMk/>
            <pc:sldMk cId="3125302577" sldId="256"/>
            <ac:picMk id="22" creationId="{DCC4082A-AD82-4645-ABF5-E515F64118A0}"/>
          </ac:picMkLst>
        </pc:picChg>
        <pc:picChg chg="del">
          <ac:chgData name="Jackie Woods" userId="fd35b75d-9c98-473b-8ab6-7371fefc7d40" providerId="ADAL" clId="{1C2B7027-9D88-4E89-BBD2-5FCC656A61BA}" dt="2024-01-11T16:09:17.542" v="404" actId="478"/>
          <ac:picMkLst>
            <pc:docMk/>
            <pc:sldMk cId="3125302577" sldId="256"/>
            <ac:picMk id="23" creationId="{16EF993A-3895-4A09-A0D9-1AED18436CE6}"/>
          </ac:picMkLst>
        </pc:picChg>
        <pc:picChg chg="mod">
          <ac:chgData name="Jackie Woods" userId="fd35b75d-9c98-473b-8ab6-7371fefc7d40" providerId="ADAL" clId="{1C2B7027-9D88-4E89-BBD2-5FCC656A61BA}" dt="2024-01-11T16:11:05.746" v="422" actId="1076"/>
          <ac:picMkLst>
            <pc:docMk/>
            <pc:sldMk cId="3125302577" sldId="256"/>
            <ac:picMk id="24" creationId="{57118A85-8605-4786-954D-BFB55B29D5C5}"/>
          </ac:picMkLst>
        </pc:picChg>
        <pc:picChg chg="del">
          <ac:chgData name="Jackie Woods" userId="fd35b75d-9c98-473b-8ab6-7371fefc7d40" providerId="ADAL" clId="{1C2B7027-9D88-4E89-BBD2-5FCC656A61BA}" dt="2024-01-11T16:09:36.482" v="407" actId="478"/>
          <ac:picMkLst>
            <pc:docMk/>
            <pc:sldMk cId="3125302577" sldId="256"/>
            <ac:picMk id="25" creationId="{C0C159D6-3296-4452-9EF3-484074CE434E}"/>
          </ac:picMkLst>
        </pc:picChg>
        <pc:picChg chg="del">
          <ac:chgData name="Jackie Woods" userId="fd35b75d-9c98-473b-8ab6-7371fefc7d40" providerId="ADAL" clId="{1C2B7027-9D88-4E89-BBD2-5FCC656A61BA}" dt="2024-01-11T16:09:38.156" v="408" actId="478"/>
          <ac:picMkLst>
            <pc:docMk/>
            <pc:sldMk cId="3125302577" sldId="256"/>
            <ac:picMk id="26" creationId="{9D816595-A82C-49BA-89FA-D59861DA2B56}"/>
          </ac:picMkLst>
        </pc:picChg>
        <pc:picChg chg="del">
          <ac:chgData name="Jackie Woods" userId="fd35b75d-9c98-473b-8ab6-7371fefc7d40" providerId="ADAL" clId="{1C2B7027-9D88-4E89-BBD2-5FCC656A61BA}" dt="2024-01-11T16:09:33.692" v="406" actId="478"/>
          <ac:picMkLst>
            <pc:docMk/>
            <pc:sldMk cId="3125302577" sldId="256"/>
            <ac:picMk id="29" creationId="{39DEEA2C-96DD-4E27-B1A5-6C034CF1F916}"/>
          </ac:picMkLst>
        </pc:picChg>
        <pc:picChg chg="del">
          <ac:chgData name="Jackie Woods" userId="fd35b75d-9c98-473b-8ab6-7371fefc7d40" providerId="ADAL" clId="{1C2B7027-9D88-4E89-BBD2-5FCC656A61BA}" dt="2024-01-11T16:09:53.744" v="418" actId="478"/>
          <ac:picMkLst>
            <pc:docMk/>
            <pc:sldMk cId="3125302577" sldId="256"/>
            <ac:picMk id="30" creationId="{5ACDA5A0-0B7D-42C0-8C9F-8516989D08EC}"/>
          </ac:picMkLst>
        </pc:picChg>
      </pc:sldChg>
      <pc:sldChg chg="addSp delSp modSp add">
        <pc:chgData name="Jackie Woods" userId="fd35b75d-9c98-473b-8ab6-7371fefc7d40" providerId="ADAL" clId="{1C2B7027-9D88-4E89-BBD2-5FCC656A61BA}" dt="2024-01-11T16:46:00.186" v="748" actId="1076"/>
        <pc:sldMkLst>
          <pc:docMk/>
          <pc:sldMk cId="1441579239" sldId="257"/>
        </pc:sldMkLst>
        <pc:spChg chg="add del mod">
          <ac:chgData name="Jackie Woods" userId="fd35b75d-9c98-473b-8ab6-7371fefc7d40" providerId="ADAL" clId="{1C2B7027-9D88-4E89-BBD2-5FCC656A61BA}" dt="2024-01-11T16:17:00.861" v="580" actId="478"/>
          <ac:spMkLst>
            <pc:docMk/>
            <pc:sldMk cId="1441579239" sldId="257"/>
            <ac:spMk id="5" creationId="{61A058B7-BC85-42DE-840F-F43BFEB4E905}"/>
          </ac:spMkLst>
        </pc:spChg>
        <pc:spChg chg="add del mod">
          <ac:chgData name="Jackie Woods" userId="fd35b75d-9c98-473b-8ab6-7371fefc7d40" providerId="ADAL" clId="{1C2B7027-9D88-4E89-BBD2-5FCC656A61BA}" dt="2024-01-11T16:24:15.995" v="586"/>
          <ac:spMkLst>
            <pc:docMk/>
            <pc:sldMk cId="1441579239" sldId="257"/>
            <ac:spMk id="7" creationId="{5592EBCC-1B83-4B33-B19E-68F4F28DCCB9}"/>
          </ac:spMkLst>
        </pc:spChg>
        <pc:spChg chg="add del mod">
          <ac:chgData name="Jackie Woods" userId="fd35b75d-9c98-473b-8ab6-7371fefc7d40" providerId="ADAL" clId="{1C2B7027-9D88-4E89-BBD2-5FCC656A61BA}" dt="2024-01-11T16:24:59.876" v="592"/>
          <ac:spMkLst>
            <pc:docMk/>
            <pc:sldMk cId="1441579239" sldId="257"/>
            <ac:spMk id="8" creationId="{DB4B3161-1976-4258-B5BD-FEAFD5C7BC0C}"/>
          </ac:spMkLst>
        </pc:spChg>
        <pc:spChg chg="add mod">
          <ac:chgData name="Jackie Woods" userId="fd35b75d-9c98-473b-8ab6-7371fefc7d40" providerId="ADAL" clId="{1C2B7027-9D88-4E89-BBD2-5FCC656A61BA}" dt="2024-01-11T16:41:56.334" v="683" actId="1076"/>
          <ac:spMkLst>
            <pc:docMk/>
            <pc:sldMk cId="1441579239" sldId="257"/>
            <ac:spMk id="10" creationId="{EE8DFCBB-2E75-4A8B-B6F8-7BFAFA802E9C}"/>
          </ac:spMkLst>
        </pc:spChg>
        <pc:spChg chg="add mod">
          <ac:chgData name="Jackie Woods" userId="fd35b75d-9c98-473b-8ab6-7371fefc7d40" providerId="ADAL" clId="{1C2B7027-9D88-4E89-BBD2-5FCC656A61BA}" dt="2024-01-11T16:35:17.660" v="646" actId="1076"/>
          <ac:spMkLst>
            <pc:docMk/>
            <pc:sldMk cId="1441579239" sldId="257"/>
            <ac:spMk id="11" creationId="{83563DDC-4498-403C-9A0E-355155F97D14}"/>
          </ac:spMkLst>
        </pc:spChg>
        <pc:spChg chg="add mod">
          <ac:chgData name="Jackie Woods" userId="fd35b75d-9c98-473b-8ab6-7371fefc7d40" providerId="ADAL" clId="{1C2B7027-9D88-4E89-BBD2-5FCC656A61BA}" dt="2024-01-11T16:37:10.216" v="653" actId="1076"/>
          <ac:spMkLst>
            <pc:docMk/>
            <pc:sldMk cId="1441579239" sldId="257"/>
            <ac:spMk id="14" creationId="{BAF94F35-0A06-4CF9-8261-911611FA6FF9}"/>
          </ac:spMkLst>
        </pc:spChg>
        <pc:spChg chg="add mod">
          <ac:chgData name="Jackie Woods" userId="fd35b75d-9c98-473b-8ab6-7371fefc7d40" providerId="ADAL" clId="{1C2B7027-9D88-4E89-BBD2-5FCC656A61BA}" dt="2024-01-11T16:42:41.693" v="691" actId="20577"/>
          <ac:spMkLst>
            <pc:docMk/>
            <pc:sldMk cId="1441579239" sldId="257"/>
            <ac:spMk id="16" creationId="{6199B2DC-728F-492A-AD86-374F9D069E17}"/>
          </ac:spMkLst>
        </pc:spChg>
        <pc:spChg chg="add mod">
          <ac:chgData name="Jackie Woods" userId="fd35b75d-9c98-473b-8ab6-7371fefc7d40" providerId="ADAL" clId="{1C2B7027-9D88-4E89-BBD2-5FCC656A61BA}" dt="2024-01-11T16:37:20.518" v="655" actId="1076"/>
          <ac:spMkLst>
            <pc:docMk/>
            <pc:sldMk cId="1441579239" sldId="257"/>
            <ac:spMk id="18" creationId="{44C06D85-9524-4932-A35D-BDECB61163DA}"/>
          </ac:spMkLst>
        </pc:spChg>
        <pc:spChg chg="add mod">
          <ac:chgData name="Jackie Woods" userId="fd35b75d-9c98-473b-8ab6-7371fefc7d40" providerId="ADAL" clId="{1C2B7027-9D88-4E89-BBD2-5FCC656A61BA}" dt="2024-01-11T16:43:01.314" v="700" actId="20577"/>
          <ac:spMkLst>
            <pc:docMk/>
            <pc:sldMk cId="1441579239" sldId="257"/>
            <ac:spMk id="20" creationId="{CBB0BE54-C77F-4EFE-B458-CB7D416CAA81}"/>
          </ac:spMkLst>
        </pc:spChg>
        <pc:spChg chg="add mod">
          <ac:chgData name="Jackie Woods" userId="fd35b75d-9c98-473b-8ab6-7371fefc7d40" providerId="ADAL" clId="{1C2B7027-9D88-4E89-BBD2-5FCC656A61BA}" dt="2024-01-11T16:43:35.309" v="719" actId="20577"/>
          <ac:spMkLst>
            <pc:docMk/>
            <pc:sldMk cId="1441579239" sldId="257"/>
            <ac:spMk id="21" creationId="{D9A17E7A-77F7-4951-80A8-6F692E00A50B}"/>
          </ac:spMkLst>
        </pc:spChg>
        <pc:spChg chg="add mod">
          <ac:chgData name="Jackie Woods" userId="fd35b75d-9c98-473b-8ab6-7371fefc7d40" providerId="ADAL" clId="{1C2B7027-9D88-4E89-BBD2-5FCC656A61BA}" dt="2024-01-11T16:39:12.656" v="670" actId="14100"/>
          <ac:spMkLst>
            <pc:docMk/>
            <pc:sldMk cId="1441579239" sldId="257"/>
            <ac:spMk id="23" creationId="{43FFCE39-6A04-4A1D-996F-107BE48571BD}"/>
          </ac:spMkLst>
        </pc:spChg>
        <pc:spChg chg="add mod">
          <ac:chgData name="Jackie Woods" userId="fd35b75d-9c98-473b-8ab6-7371fefc7d40" providerId="ADAL" clId="{1C2B7027-9D88-4E89-BBD2-5FCC656A61BA}" dt="2024-01-11T16:39:32.899" v="673" actId="1076"/>
          <ac:spMkLst>
            <pc:docMk/>
            <pc:sldMk cId="1441579239" sldId="257"/>
            <ac:spMk id="24" creationId="{EE1F03C6-D1D9-47E6-98E1-C8A8EB74B64F}"/>
          </ac:spMkLst>
        </pc:spChg>
        <pc:spChg chg="add mod">
          <ac:chgData name="Jackie Woods" userId="fd35b75d-9c98-473b-8ab6-7371fefc7d40" providerId="ADAL" clId="{1C2B7027-9D88-4E89-BBD2-5FCC656A61BA}" dt="2024-01-11T16:38:44.814" v="667" actId="14100"/>
          <ac:spMkLst>
            <pc:docMk/>
            <pc:sldMk cId="1441579239" sldId="257"/>
            <ac:spMk id="25" creationId="{AE16E7D0-7826-40DC-82D2-29760A0A567C}"/>
          </ac:spMkLst>
        </pc:spChg>
        <pc:spChg chg="add mod">
          <ac:chgData name="Jackie Woods" userId="fd35b75d-9c98-473b-8ab6-7371fefc7d40" providerId="ADAL" clId="{1C2B7027-9D88-4E89-BBD2-5FCC656A61BA}" dt="2024-01-11T16:45:13.451" v="746" actId="14100"/>
          <ac:spMkLst>
            <pc:docMk/>
            <pc:sldMk cId="1441579239" sldId="257"/>
            <ac:spMk id="29" creationId="{6DFBEFD7-42C3-4858-8CBB-BD27F681D80A}"/>
          </ac:spMkLst>
        </pc:spChg>
        <pc:graphicFrameChg chg="del mod modGraphic">
          <ac:chgData name="Jackie Woods" userId="fd35b75d-9c98-473b-8ab6-7371fefc7d40" providerId="ADAL" clId="{1C2B7027-9D88-4E89-BBD2-5FCC656A61BA}" dt="2024-01-11T16:17:38.830" v="583" actId="478"/>
          <ac:graphicFrameMkLst>
            <pc:docMk/>
            <pc:sldMk cId="1441579239" sldId="257"/>
            <ac:graphicFrameMk id="6" creationId="{58097E00-50F6-45AD-B2EA-756AD2E301FC}"/>
          </ac:graphicFrameMkLst>
        </pc:graphicFrameChg>
        <pc:graphicFrameChg chg="del">
          <ac:chgData name="Jackie Woods" userId="fd35b75d-9c98-473b-8ab6-7371fefc7d40" providerId="ADAL" clId="{1C2B7027-9D88-4E89-BBD2-5FCC656A61BA}" dt="2024-01-11T16:25:35.544" v="593" actId="3680"/>
          <ac:graphicFrameMkLst>
            <pc:docMk/>
            <pc:sldMk cId="1441579239" sldId="257"/>
            <ac:graphicFrameMk id="9" creationId="{1F6F73A3-8D14-4B42-BC17-94F271A2BA9F}"/>
          </ac:graphicFrameMkLst>
        </pc:graphicFrameChg>
        <pc:picChg chg="add mod">
          <ac:chgData name="Jackie Woods" userId="fd35b75d-9c98-473b-8ab6-7371fefc7d40" providerId="ADAL" clId="{1C2B7027-9D88-4E89-BBD2-5FCC656A61BA}" dt="2024-01-11T16:14:49.458" v="547" actId="1076"/>
          <ac:picMkLst>
            <pc:docMk/>
            <pc:sldMk cId="1441579239" sldId="257"/>
            <ac:picMk id="2" creationId="{AAEBB10D-4390-474A-A962-D7895C2E8A0B}"/>
          </ac:picMkLst>
        </pc:picChg>
        <pc:picChg chg="add del mod">
          <ac:chgData name="Jackie Woods" userId="fd35b75d-9c98-473b-8ab6-7371fefc7d40" providerId="ADAL" clId="{1C2B7027-9D88-4E89-BBD2-5FCC656A61BA}" dt="2024-01-11T16:15:34.289" v="550" actId="478"/>
          <ac:picMkLst>
            <pc:docMk/>
            <pc:sldMk cId="1441579239" sldId="257"/>
            <ac:picMk id="3" creationId="{D8755F41-A06F-438E-9468-A9DA6906DFC0}"/>
          </ac:picMkLst>
        </pc:picChg>
        <pc:picChg chg="add mod">
          <ac:chgData name="Jackie Woods" userId="fd35b75d-9c98-473b-8ab6-7371fefc7d40" providerId="ADAL" clId="{1C2B7027-9D88-4E89-BBD2-5FCC656A61BA}" dt="2024-01-11T16:46:00.186" v="748" actId="1076"/>
          <ac:picMkLst>
            <pc:docMk/>
            <pc:sldMk cId="1441579239" sldId="257"/>
            <ac:picMk id="4" creationId="{12091252-015B-4B88-8D89-A0D7D4601155}"/>
          </ac:picMkLst>
        </pc:picChg>
        <pc:picChg chg="add mod">
          <ac:chgData name="Jackie Woods" userId="fd35b75d-9c98-473b-8ab6-7371fefc7d40" providerId="ADAL" clId="{1C2B7027-9D88-4E89-BBD2-5FCC656A61BA}" dt="2024-01-11T16:28:11.443" v="610" actId="1076"/>
          <ac:picMkLst>
            <pc:docMk/>
            <pc:sldMk cId="1441579239" sldId="257"/>
            <ac:picMk id="12" creationId="{B972580B-44F7-4E2A-AA8B-F68500EB3AF4}"/>
          </ac:picMkLst>
        </pc:picChg>
        <pc:picChg chg="add mod">
          <ac:chgData name="Jackie Woods" userId="fd35b75d-9c98-473b-8ab6-7371fefc7d40" providerId="ADAL" clId="{1C2B7027-9D88-4E89-BBD2-5FCC656A61BA}" dt="2024-01-11T16:28:02.362" v="608" actId="1076"/>
          <ac:picMkLst>
            <pc:docMk/>
            <pc:sldMk cId="1441579239" sldId="257"/>
            <ac:picMk id="13" creationId="{F4E84917-C1F7-4434-90BB-69CB109E0ABC}"/>
          </ac:picMkLst>
        </pc:picChg>
        <pc:picChg chg="add mod">
          <ac:chgData name="Jackie Woods" userId="fd35b75d-9c98-473b-8ab6-7371fefc7d40" providerId="ADAL" clId="{1C2B7027-9D88-4E89-BBD2-5FCC656A61BA}" dt="2024-01-11T16:39:50.391" v="676" actId="1076"/>
          <ac:picMkLst>
            <pc:docMk/>
            <pc:sldMk cId="1441579239" sldId="257"/>
            <ac:picMk id="15" creationId="{9B35415A-2224-4066-8295-E07B103D801D}"/>
          </ac:picMkLst>
        </pc:picChg>
        <pc:picChg chg="add mod">
          <ac:chgData name="Jackie Woods" userId="fd35b75d-9c98-473b-8ab6-7371fefc7d40" providerId="ADAL" clId="{1C2B7027-9D88-4E89-BBD2-5FCC656A61BA}" dt="2024-01-11T16:37:33.070" v="657" actId="1076"/>
          <ac:picMkLst>
            <pc:docMk/>
            <pc:sldMk cId="1441579239" sldId="257"/>
            <ac:picMk id="17" creationId="{B8B1014B-5551-43C0-94DE-C600E37701DA}"/>
          </ac:picMkLst>
        </pc:picChg>
        <pc:picChg chg="add mod">
          <ac:chgData name="Jackie Woods" userId="fd35b75d-9c98-473b-8ab6-7371fefc7d40" providerId="ADAL" clId="{1C2B7027-9D88-4E89-BBD2-5FCC656A61BA}" dt="2024-01-11T16:37:25.895" v="656" actId="1076"/>
          <ac:picMkLst>
            <pc:docMk/>
            <pc:sldMk cId="1441579239" sldId="257"/>
            <ac:picMk id="19" creationId="{BEACCBC4-5FBF-4E45-8C92-92563F507C49}"/>
          </ac:picMkLst>
        </pc:picChg>
        <pc:picChg chg="add mod">
          <ac:chgData name="Jackie Woods" userId="fd35b75d-9c98-473b-8ab6-7371fefc7d40" providerId="ADAL" clId="{1C2B7027-9D88-4E89-BBD2-5FCC656A61BA}" dt="2024-01-11T16:39:39.246" v="675" actId="1076"/>
          <ac:picMkLst>
            <pc:docMk/>
            <pc:sldMk cId="1441579239" sldId="257"/>
            <ac:picMk id="22" creationId="{9E64133E-2B1B-4E2E-9DAB-63D94E374201}"/>
          </ac:picMkLst>
        </pc:picChg>
        <pc:picChg chg="add del mod">
          <ac:chgData name="Jackie Woods" userId="fd35b75d-9c98-473b-8ab6-7371fefc7d40" providerId="ADAL" clId="{1C2B7027-9D88-4E89-BBD2-5FCC656A61BA}" dt="2024-01-11T16:40:32.380" v="680" actId="478"/>
          <ac:picMkLst>
            <pc:docMk/>
            <pc:sldMk cId="1441579239" sldId="257"/>
            <ac:picMk id="26" creationId="{EDB069B0-BEC4-4465-9881-1B2AAF76ADFF}"/>
          </ac:picMkLst>
        </pc:picChg>
        <pc:picChg chg="add mod">
          <ac:chgData name="Jackie Woods" userId="fd35b75d-9c98-473b-8ab6-7371fefc7d40" providerId="ADAL" clId="{1C2B7027-9D88-4E89-BBD2-5FCC656A61BA}" dt="2024-01-11T16:40:56.676" v="682" actId="1076"/>
          <ac:picMkLst>
            <pc:docMk/>
            <pc:sldMk cId="1441579239" sldId="257"/>
            <ac:picMk id="27" creationId="{19E14CA2-2DF4-4D9D-856E-CAD2FF36ECEF}"/>
          </ac:picMkLst>
        </pc:picChg>
        <pc:picChg chg="add mod">
          <ac:chgData name="Jackie Woods" userId="fd35b75d-9c98-473b-8ab6-7371fefc7d40" providerId="ADAL" clId="{1C2B7027-9D88-4E89-BBD2-5FCC656A61BA}" dt="2024-01-11T16:42:06.697" v="687" actId="14100"/>
          <ac:picMkLst>
            <pc:docMk/>
            <pc:sldMk cId="1441579239" sldId="257"/>
            <ac:picMk id="28" creationId="{A4283BFB-FF9F-4DAB-A42F-1FC4BEE7535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EFE414-06B5-48CD-A0DE-FB184FAA08FF}"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94823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FE414-06B5-48CD-A0DE-FB184FAA08FF}"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77694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FE414-06B5-48CD-A0DE-FB184FAA08FF}"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90324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FE414-06B5-48CD-A0DE-FB184FAA08FF}"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34964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FE414-06B5-48CD-A0DE-FB184FAA08FF}"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40724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EFE414-06B5-48CD-A0DE-FB184FAA08FF}"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79811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EFE414-06B5-48CD-A0DE-FB184FAA08FF}" type="datetimeFigureOut">
              <a:rPr lang="en-GB" smtClean="0"/>
              <a:t>11/01/2024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31272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EFE414-06B5-48CD-A0DE-FB184FAA08FF}" type="datetimeFigureOut">
              <a:rPr lang="en-GB" smtClean="0"/>
              <a:t>11/01/2024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73250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FE414-06B5-48CD-A0DE-FB184FAA08FF}" type="datetimeFigureOut">
              <a:rPr lang="en-GB" smtClean="0"/>
              <a:t>11/01/2024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64452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FE414-06B5-48CD-A0DE-FB184FAA08FF}"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13034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FE414-06B5-48CD-A0DE-FB184FAA08FF}"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293D4-02D2-44F3-BAEF-E5984FC14A1A}" type="slidenum">
              <a:rPr lang="en-GB" smtClean="0"/>
              <a:t>‹#›</a:t>
            </a:fld>
            <a:endParaRPr lang="en-GB"/>
          </a:p>
        </p:txBody>
      </p:sp>
    </p:spTree>
    <p:extLst>
      <p:ext uri="{BB962C8B-B14F-4D97-AF65-F5344CB8AC3E}">
        <p14:creationId xmlns:p14="http://schemas.microsoft.com/office/powerpoint/2010/main" val="294706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FE414-06B5-48CD-A0DE-FB184FAA08FF}" type="datetimeFigureOut">
              <a:rPr lang="en-GB" smtClean="0"/>
              <a:t>11/01/2024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293D4-02D2-44F3-BAEF-E5984FC14A1A}" type="slidenum">
              <a:rPr lang="en-GB" smtClean="0"/>
              <a:t>‹#›</a:t>
            </a:fld>
            <a:endParaRPr lang="en-GB"/>
          </a:p>
        </p:txBody>
      </p:sp>
    </p:spTree>
    <p:extLst>
      <p:ext uri="{BB962C8B-B14F-4D97-AF65-F5344CB8AC3E}">
        <p14:creationId xmlns:p14="http://schemas.microsoft.com/office/powerpoint/2010/main" val="288968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EBB10D-4390-474A-A962-D7895C2E8A0B}"/>
              </a:ext>
            </a:extLst>
          </p:cNvPr>
          <p:cNvPicPr>
            <a:picLocks noChangeAspect="1"/>
          </p:cNvPicPr>
          <p:nvPr/>
        </p:nvPicPr>
        <p:blipFill>
          <a:blip r:embed="rId2"/>
          <a:stretch>
            <a:fillRect/>
          </a:stretch>
        </p:blipFill>
        <p:spPr>
          <a:xfrm>
            <a:off x="179512" y="188640"/>
            <a:ext cx="2651990" cy="914479"/>
          </a:xfrm>
          <a:prstGeom prst="rect">
            <a:avLst/>
          </a:prstGeom>
        </p:spPr>
      </p:pic>
      <p:pic>
        <p:nvPicPr>
          <p:cNvPr id="4" name="Picture 3">
            <a:extLst>
              <a:ext uri="{FF2B5EF4-FFF2-40B4-BE49-F238E27FC236}">
                <a16:creationId xmlns:a16="http://schemas.microsoft.com/office/drawing/2014/main" id="{12091252-015B-4B88-8D89-A0D7D4601155}"/>
              </a:ext>
            </a:extLst>
          </p:cNvPr>
          <p:cNvPicPr>
            <a:picLocks noChangeAspect="1"/>
          </p:cNvPicPr>
          <p:nvPr/>
        </p:nvPicPr>
        <p:blipFill>
          <a:blip r:embed="rId3"/>
          <a:stretch>
            <a:fillRect/>
          </a:stretch>
        </p:blipFill>
        <p:spPr>
          <a:xfrm>
            <a:off x="3451908" y="61271"/>
            <a:ext cx="4663844" cy="749873"/>
          </a:xfrm>
          <a:prstGeom prst="rect">
            <a:avLst/>
          </a:prstGeom>
        </p:spPr>
      </p:pic>
      <p:sp>
        <p:nvSpPr>
          <p:cNvPr id="10" name="TextBox 9">
            <a:extLst>
              <a:ext uri="{FF2B5EF4-FFF2-40B4-BE49-F238E27FC236}">
                <a16:creationId xmlns:a16="http://schemas.microsoft.com/office/drawing/2014/main" id="{EE8DFCBB-2E75-4A8B-B6F8-7BFAFA802E9C}"/>
              </a:ext>
            </a:extLst>
          </p:cNvPr>
          <p:cNvSpPr txBox="1"/>
          <p:nvPr/>
        </p:nvSpPr>
        <p:spPr>
          <a:xfrm>
            <a:off x="31956" y="1213113"/>
            <a:ext cx="2507974" cy="1600438"/>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cs typeface="Calibri" panose="020F0502020204030204" pitchFamily="34" charset="0"/>
              </a:rPr>
              <a:t>This term for our vocational sessions, we will continue work to support the community as part of the DofE award and also explore basic food preparation.</a:t>
            </a:r>
          </a:p>
        </p:txBody>
      </p:sp>
      <p:sp>
        <p:nvSpPr>
          <p:cNvPr id="11" name="TextBox 10">
            <a:extLst>
              <a:ext uri="{FF2B5EF4-FFF2-40B4-BE49-F238E27FC236}">
                <a16:creationId xmlns:a16="http://schemas.microsoft.com/office/drawing/2014/main" id="{83563DDC-4498-403C-9A0E-355155F97D14}"/>
              </a:ext>
            </a:extLst>
          </p:cNvPr>
          <p:cNvSpPr txBox="1"/>
          <p:nvPr/>
        </p:nvSpPr>
        <p:spPr>
          <a:xfrm>
            <a:off x="467544" y="3146532"/>
            <a:ext cx="2363958" cy="954107"/>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In maths, this term, we will be looking at using time and money in real- life situations.</a:t>
            </a:r>
          </a:p>
        </p:txBody>
      </p:sp>
      <p:pic>
        <p:nvPicPr>
          <p:cNvPr id="12" name="Picture 11">
            <a:extLst>
              <a:ext uri="{FF2B5EF4-FFF2-40B4-BE49-F238E27FC236}">
                <a16:creationId xmlns:a16="http://schemas.microsoft.com/office/drawing/2014/main" id="{B972580B-44F7-4E2A-AA8B-F68500EB3AF4}"/>
              </a:ext>
            </a:extLst>
          </p:cNvPr>
          <p:cNvPicPr>
            <a:picLocks noChangeAspect="1"/>
          </p:cNvPicPr>
          <p:nvPr/>
        </p:nvPicPr>
        <p:blipFill>
          <a:blip r:embed="rId4"/>
          <a:stretch>
            <a:fillRect/>
          </a:stretch>
        </p:blipFill>
        <p:spPr>
          <a:xfrm>
            <a:off x="700849" y="4162758"/>
            <a:ext cx="970434" cy="970434"/>
          </a:xfrm>
          <a:prstGeom prst="rect">
            <a:avLst/>
          </a:prstGeom>
        </p:spPr>
      </p:pic>
      <p:pic>
        <p:nvPicPr>
          <p:cNvPr id="13" name="Picture 12">
            <a:extLst>
              <a:ext uri="{FF2B5EF4-FFF2-40B4-BE49-F238E27FC236}">
                <a16:creationId xmlns:a16="http://schemas.microsoft.com/office/drawing/2014/main" id="{F4E84917-C1F7-4434-90BB-69CB109E0ABC}"/>
              </a:ext>
            </a:extLst>
          </p:cNvPr>
          <p:cNvPicPr>
            <a:picLocks noChangeAspect="1"/>
          </p:cNvPicPr>
          <p:nvPr/>
        </p:nvPicPr>
        <p:blipFill>
          <a:blip r:embed="rId5"/>
          <a:stretch>
            <a:fillRect/>
          </a:stretch>
        </p:blipFill>
        <p:spPr>
          <a:xfrm>
            <a:off x="1835696" y="4216033"/>
            <a:ext cx="831393" cy="831393"/>
          </a:xfrm>
          <a:prstGeom prst="rect">
            <a:avLst/>
          </a:prstGeom>
        </p:spPr>
      </p:pic>
      <p:sp>
        <p:nvSpPr>
          <p:cNvPr id="14" name="TextBox 13">
            <a:extLst>
              <a:ext uri="{FF2B5EF4-FFF2-40B4-BE49-F238E27FC236}">
                <a16:creationId xmlns:a16="http://schemas.microsoft.com/office/drawing/2014/main" id="{BAF94F35-0A06-4CF9-8261-911611FA6FF9}"/>
              </a:ext>
            </a:extLst>
          </p:cNvPr>
          <p:cNvSpPr txBox="1"/>
          <p:nvPr/>
        </p:nvSpPr>
        <p:spPr>
          <a:xfrm>
            <a:off x="2898466" y="886770"/>
            <a:ext cx="2507974" cy="1384995"/>
          </a:xfrm>
          <a:prstGeom prst="rect">
            <a:avLst/>
          </a:prstGeom>
          <a:noFill/>
        </p:spPr>
        <p:txBody>
          <a:bodyPr wrap="square" rtlCol="0">
            <a:spAutoFit/>
          </a:bodyPr>
          <a:lstStyle/>
          <a:p>
            <a:pPr algn="ctr"/>
            <a:r>
              <a:rPr lang="en-GB" sz="1400" dirty="0">
                <a:latin typeface="Comic Sans MS" panose="030F0702030302020204" pitchFamily="66" charset="0"/>
              </a:rPr>
              <a:t>In art this term we will be exploring </a:t>
            </a:r>
            <a:r>
              <a:rPr lang="en-GB" sz="1400" dirty="0" err="1">
                <a:latin typeface="Comic Sans MS" panose="030F0702030302020204" pitchFamily="66" charset="0"/>
              </a:rPr>
              <a:t>Zentangles</a:t>
            </a:r>
            <a:r>
              <a:rPr lang="en-GB" sz="1400" dirty="0">
                <a:latin typeface="Comic Sans MS" panose="030F0702030302020204" pitchFamily="66" charset="0"/>
              </a:rPr>
              <a:t> and how they can be used to aid mindfulness. We will be having a go at creating our own designs.</a:t>
            </a:r>
          </a:p>
        </p:txBody>
      </p:sp>
      <p:pic>
        <p:nvPicPr>
          <p:cNvPr id="15" name="Picture 14">
            <a:extLst>
              <a:ext uri="{FF2B5EF4-FFF2-40B4-BE49-F238E27FC236}">
                <a16:creationId xmlns:a16="http://schemas.microsoft.com/office/drawing/2014/main" id="{9B35415A-2224-4066-8295-E07B103D801D}"/>
              </a:ext>
            </a:extLst>
          </p:cNvPr>
          <p:cNvPicPr>
            <a:picLocks noChangeAspect="1"/>
          </p:cNvPicPr>
          <p:nvPr/>
        </p:nvPicPr>
        <p:blipFill>
          <a:blip r:embed="rId6"/>
          <a:stretch>
            <a:fillRect/>
          </a:stretch>
        </p:blipFill>
        <p:spPr>
          <a:xfrm>
            <a:off x="3669296" y="2271765"/>
            <a:ext cx="1079086" cy="1079086"/>
          </a:xfrm>
          <a:prstGeom prst="rect">
            <a:avLst/>
          </a:prstGeom>
        </p:spPr>
      </p:pic>
      <p:sp>
        <p:nvSpPr>
          <p:cNvPr id="16" name="TextBox 15">
            <a:extLst>
              <a:ext uri="{FF2B5EF4-FFF2-40B4-BE49-F238E27FC236}">
                <a16:creationId xmlns:a16="http://schemas.microsoft.com/office/drawing/2014/main" id="{6199B2DC-728F-492A-AD86-374F9D069E17}"/>
              </a:ext>
            </a:extLst>
          </p:cNvPr>
          <p:cNvSpPr txBox="1"/>
          <p:nvPr/>
        </p:nvSpPr>
        <p:spPr>
          <a:xfrm>
            <a:off x="195119" y="5433891"/>
            <a:ext cx="2952328" cy="954107"/>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In English we will be continuing to develop our reading, writing and communication skills by using them in real-world situations.</a:t>
            </a:r>
          </a:p>
        </p:txBody>
      </p:sp>
      <p:pic>
        <p:nvPicPr>
          <p:cNvPr id="17" name="Picture 16">
            <a:extLst>
              <a:ext uri="{FF2B5EF4-FFF2-40B4-BE49-F238E27FC236}">
                <a16:creationId xmlns:a16="http://schemas.microsoft.com/office/drawing/2014/main" id="{B8B1014B-5551-43C0-94DE-C600E37701DA}"/>
              </a:ext>
            </a:extLst>
          </p:cNvPr>
          <p:cNvPicPr>
            <a:picLocks noChangeAspect="1"/>
          </p:cNvPicPr>
          <p:nvPr/>
        </p:nvPicPr>
        <p:blipFill>
          <a:blip r:embed="rId7"/>
          <a:stretch>
            <a:fillRect/>
          </a:stretch>
        </p:blipFill>
        <p:spPr>
          <a:xfrm>
            <a:off x="3094950" y="5158696"/>
            <a:ext cx="1162050" cy="857250"/>
          </a:xfrm>
          <a:prstGeom prst="rect">
            <a:avLst/>
          </a:prstGeom>
        </p:spPr>
      </p:pic>
      <p:sp>
        <p:nvSpPr>
          <p:cNvPr id="18" name="TextBox 17">
            <a:extLst>
              <a:ext uri="{FF2B5EF4-FFF2-40B4-BE49-F238E27FC236}">
                <a16:creationId xmlns:a16="http://schemas.microsoft.com/office/drawing/2014/main" id="{44C06D85-9524-4932-A35D-BDECB61163DA}"/>
              </a:ext>
            </a:extLst>
          </p:cNvPr>
          <p:cNvSpPr txBox="1"/>
          <p:nvPr/>
        </p:nvSpPr>
        <p:spPr>
          <a:xfrm>
            <a:off x="3000130" y="3556875"/>
            <a:ext cx="2363958" cy="1600438"/>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We will continue our trips out on a  Wednesday afternoon developing life skills and independence and also supporting and reinforcing many OCR units of work.</a:t>
            </a:r>
          </a:p>
        </p:txBody>
      </p:sp>
      <p:pic>
        <p:nvPicPr>
          <p:cNvPr id="19" name="Picture 18">
            <a:extLst>
              <a:ext uri="{FF2B5EF4-FFF2-40B4-BE49-F238E27FC236}">
                <a16:creationId xmlns:a16="http://schemas.microsoft.com/office/drawing/2014/main" id="{BEACCBC4-5FBF-4E45-8C92-92563F507C49}"/>
              </a:ext>
            </a:extLst>
          </p:cNvPr>
          <p:cNvPicPr>
            <a:picLocks noChangeAspect="1"/>
          </p:cNvPicPr>
          <p:nvPr/>
        </p:nvPicPr>
        <p:blipFill>
          <a:blip r:embed="rId8"/>
          <a:stretch>
            <a:fillRect/>
          </a:stretch>
        </p:blipFill>
        <p:spPr>
          <a:xfrm>
            <a:off x="5243997" y="3943047"/>
            <a:ext cx="1207113" cy="908383"/>
          </a:xfrm>
          <a:prstGeom prst="rect">
            <a:avLst/>
          </a:prstGeom>
        </p:spPr>
      </p:pic>
      <p:sp>
        <p:nvSpPr>
          <p:cNvPr id="20" name="TextBox 19">
            <a:extLst>
              <a:ext uri="{FF2B5EF4-FFF2-40B4-BE49-F238E27FC236}">
                <a16:creationId xmlns:a16="http://schemas.microsoft.com/office/drawing/2014/main" id="{CBB0BE54-C77F-4EFE-B458-CB7D416CAA81}"/>
              </a:ext>
            </a:extLst>
          </p:cNvPr>
          <p:cNvSpPr txBox="1"/>
          <p:nvPr/>
        </p:nvSpPr>
        <p:spPr>
          <a:xfrm>
            <a:off x="4280633" y="5169204"/>
            <a:ext cx="2166910" cy="1169551"/>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Also, this term in ICT we will be looking at how to produce text documents and text editing.</a:t>
            </a:r>
          </a:p>
        </p:txBody>
      </p:sp>
      <p:sp>
        <p:nvSpPr>
          <p:cNvPr id="21" name="TextBox 20">
            <a:extLst>
              <a:ext uri="{FF2B5EF4-FFF2-40B4-BE49-F238E27FC236}">
                <a16:creationId xmlns:a16="http://schemas.microsoft.com/office/drawing/2014/main" id="{D9A17E7A-77F7-4951-80A8-6F692E00A50B}"/>
              </a:ext>
            </a:extLst>
          </p:cNvPr>
          <p:cNvSpPr txBox="1"/>
          <p:nvPr/>
        </p:nvSpPr>
        <p:spPr>
          <a:xfrm>
            <a:off x="6641851" y="5224023"/>
            <a:ext cx="2507974" cy="1600438"/>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We will continue completing various parts to make up our Duke of Edinburgh Award including; *Volunteering</a:t>
            </a:r>
          </a:p>
          <a:p>
            <a:pPr lvl="0" algn="ctr"/>
            <a:r>
              <a:rPr lang="en-GB" sz="1400" dirty="0">
                <a:solidFill>
                  <a:prstClr val="black"/>
                </a:solidFill>
                <a:latin typeface="Comic Sans MS" panose="030F0702030302020204" pitchFamily="66" charset="0"/>
              </a:rPr>
              <a:t>   *Skill</a:t>
            </a:r>
          </a:p>
          <a:p>
            <a:pPr lvl="0" algn="ctr"/>
            <a:r>
              <a:rPr lang="en-GB" sz="1400" dirty="0">
                <a:solidFill>
                  <a:prstClr val="black"/>
                </a:solidFill>
                <a:latin typeface="Comic Sans MS" panose="030F0702030302020204" pitchFamily="66" charset="0"/>
              </a:rPr>
              <a:t>      *Sport</a:t>
            </a:r>
            <a:endParaRPr lang="en-GB" dirty="0">
              <a:latin typeface="Comic Sans MS" panose="030F0702030302020204" pitchFamily="66" charset="0"/>
            </a:endParaRPr>
          </a:p>
        </p:txBody>
      </p:sp>
      <p:pic>
        <p:nvPicPr>
          <p:cNvPr id="22" name="Picture 21">
            <a:extLst>
              <a:ext uri="{FF2B5EF4-FFF2-40B4-BE49-F238E27FC236}">
                <a16:creationId xmlns:a16="http://schemas.microsoft.com/office/drawing/2014/main" id="{9E64133E-2B1B-4E2E-9DAB-63D94E374201}"/>
              </a:ext>
            </a:extLst>
          </p:cNvPr>
          <p:cNvPicPr>
            <a:picLocks noChangeAspect="1"/>
          </p:cNvPicPr>
          <p:nvPr/>
        </p:nvPicPr>
        <p:blipFill>
          <a:blip r:embed="rId9"/>
          <a:stretch>
            <a:fillRect/>
          </a:stretch>
        </p:blipFill>
        <p:spPr>
          <a:xfrm>
            <a:off x="6342153" y="5964988"/>
            <a:ext cx="810396" cy="840977"/>
          </a:xfrm>
          <a:prstGeom prst="rect">
            <a:avLst/>
          </a:prstGeom>
        </p:spPr>
      </p:pic>
      <p:sp>
        <p:nvSpPr>
          <p:cNvPr id="23" name="TextBox 22">
            <a:extLst>
              <a:ext uri="{FF2B5EF4-FFF2-40B4-BE49-F238E27FC236}">
                <a16:creationId xmlns:a16="http://schemas.microsoft.com/office/drawing/2014/main" id="{43FFCE39-6A04-4A1D-996F-107BE48571BD}"/>
              </a:ext>
            </a:extLst>
          </p:cNvPr>
          <p:cNvSpPr txBox="1"/>
          <p:nvPr/>
        </p:nvSpPr>
        <p:spPr>
          <a:xfrm>
            <a:off x="4929433" y="2202255"/>
            <a:ext cx="2882927" cy="1384995"/>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Our leisure slot will continue to be Friday afternoons when we will explore fitness and sports as part of the Duke of Edinburgh Award and also as part of our healthy living unit.</a:t>
            </a:r>
          </a:p>
        </p:txBody>
      </p:sp>
      <p:sp>
        <p:nvSpPr>
          <p:cNvPr id="24" name="TextBox 23">
            <a:extLst>
              <a:ext uri="{FF2B5EF4-FFF2-40B4-BE49-F238E27FC236}">
                <a16:creationId xmlns:a16="http://schemas.microsoft.com/office/drawing/2014/main" id="{EE1F03C6-D1D9-47E6-98E1-C8A8EB74B64F}"/>
              </a:ext>
            </a:extLst>
          </p:cNvPr>
          <p:cNvSpPr txBox="1"/>
          <p:nvPr/>
        </p:nvSpPr>
        <p:spPr>
          <a:xfrm>
            <a:off x="6776166" y="3568754"/>
            <a:ext cx="2341018" cy="1600438"/>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In PSHE this term, students will be learning how they can live a healthy lifestyle and activities that could improve physical and mental health.</a:t>
            </a:r>
          </a:p>
        </p:txBody>
      </p:sp>
      <p:sp>
        <p:nvSpPr>
          <p:cNvPr id="25" name="TextBox 24">
            <a:extLst>
              <a:ext uri="{FF2B5EF4-FFF2-40B4-BE49-F238E27FC236}">
                <a16:creationId xmlns:a16="http://schemas.microsoft.com/office/drawing/2014/main" id="{AE16E7D0-7826-40DC-82D2-29760A0A567C}"/>
              </a:ext>
            </a:extLst>
          </p:cNvPr>
          <p:cNvSpPr txBox="1"/>
          <p:nvPr/>
        </p:nvSpPr>
        <p:spPr>
          <a:xfrm>
            <a:off x="5484626" y="850885"/>
            <a:ext cx="3335846" cy="1169551"/>
          </a:xfrm>
          <a:prstGeom prst="rect">
            <a:avLst/>
          </a:prstGeom>
          <a:noFill/>
        </p:spPr>
        <p:txBody>
          <a:bodyPr wrap="square" rtlCol="0">
            <a:spAutoFit/>
          </a:bodyPr>
          <a:lstStyle/>
          <a:p>
            <a:pPr lvl="0" algn="ctr"/>
            <a:r>
              <a:rPr lang="en-GB" sz="1400" dirty="0">
                <a:solidFill>
                  <a:prstClr val="black"/>
                </a:solidFill>
                <a:latin typeface="Comic Sans MS" panose="030F0702030302020204" pitchFamily="66" charset="0"/>
              </a:rPr>
              <a:t>In our world of work sessions we are completing a unit titled ‘Preparation for work; identifying skills and qualities and matching them to future job ideas.</a:t>
            </a:r>
          </a:p>
        </p:txBody>
      </p:sp>
      <p:pic>
        <p:nvPicPr>
          <p:cNvPr id="27" name="Picture 26">
            <a:extLst>
              <a:ext uri="{FF2B5EF4-FFF2-40B4-BE49-F238E27FC236}">
                <a16:creationId xmlns:a16="http://schemas.microsoft.com/office/drawing/2014/main" id="{19E14CA2-2DF4-4D9D-856E-CAD2FF36ECEF}"/>
              </a:ext>
            </a:extLst>
          </p:cNvPr>
          <p:cNvPicPr>
            <a:picLocks noChangeAspect="1"/>
          </p:cNvPicPr>
          <p:nvPr/>
        </p:nvPicPr>
        <p:blipFill>
          <a:blip r:embed="rId10"/>
          <a:stretch>
            <a:fillRect/>
          </a:stretch>
        </p:blipFill>
        <p:spPr>
          <a:xfrm>
            <a:off x="7677472" y="2244499"/>
            <a:ext cx="1143000" cy="1143000"/>
          </a:xfrm>
          <a:prstGeom prst="rect">
            <a:avLst/>
          </a:prstGeom>
        </p:spPr>
      </p:pic>
      <p:pic>
        <p:nvPicPr>
          <p:cNvPr id="28" name="Picture 27">
            <a:extLst>
              <a:ext uri="{FF2B5EF4-FFF2-40B4-BE49-F238E27FC236}">
                <a16:creationId xmlns:a16="http://schemas.microsoft.com/office/drawing/2014/main" id="{A4283BFB-FF9F-4DAB-A42F-1FC4BEE75359}"/>
              </a:ext>
            </a:extLst>
          </p:cNvPr>
          <p:cNvPicPr>
            <a:picLocks noChangeAspect="1"/>
          </p:cNvPicPr>
          <p:nvPr/>
        </p:nvPicPr>
        <p:blipFill>
          <a:blip r:embed="rId11"/>
          <a:stretch>
            <a:fillRect/>
          </a:stretch>
        </p:blipFill>
        <p:spPr>
          <a:xfrm>
            <a:off x="2101868" y="2356999"/>
            <a:ext cx="1405270" cy="789533"/>
          </a:xfrm>
          <a:prstGeom prst="rect">
            <a:avLst/>
          </a:prstGeom>
        </p:spPr>
      </p:pic>
      <p:sp>
        <p:nvSpPr>
          <p:cNvPr id="29" name="TextBox 28">
            <a:extLst>
              <a:ext uri="{FF2B5EF4-FFF2-40B4-BE49-F238E27FC236}">
                <a16:creationId xmlns:a16="http://schemas.microsoft.com/office/drawing/2014/main" id="{6DFBEFD7-42C3-4858-8CBB-BD27F681D80A}"/>
              </a:ext>
            </a:extLst>
          </p:cNvPr>
          <p:cNvSpPr txBox="1"/>
          <p:nvPr/>
        </p:nvSpPr>
        <p:spPr>
          <a:xfrm>
            <a:off x="2831502" y="6338755"/>
            <a:ext cx="2952328" cy="369332"/>
          </a:xfrm>
          <a:prstGeom prst="rect">
            <a:avLst/>
          </a:prstGeom>
          <a:noFill/>
        </p:spPr>
        <p:txBody>
          <a:bodyPr wrap="square" rtlCol="0">
            <a:spAutoFit/>
          </a:bodyPr>
          <a:lstStyle/>
          <a:p>
            <a:r>
              <a:rPr lang="en-GB" b="1" u="sng" dirty="0">
                <a:latin typeface="Comic Sans MS" panose="030F0702030302020204" pitchFamily="66" charset="0"/>
              </a:rPr>
              <a:t>Jackie Woods Post 16.1</a:t>
            </a:r>
          </a:p>
        </p:txBody>
      </p:sp>
    </p:spTree>
    <p:extLst>
      <p:ext uri="{BB962C8B-B14F-4D97-AF65-F5344CB8AC3E}">
        <p14:creationId xmlns:p14="http://schemas.microsoft.com/office/powerpoint/2010/main" val="1441579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57db737-8237-496f-bafd-f1233785b77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9372CC5F370040B41A3DC629D11FE8" ma:contentTypeVersion="10" ma:contentTypeDescription="Create a new document." ma:contentTypeScope="" ma:versionID="f77784fe28339ab2add1fc2f2535c787">
  <xsd:schema xmlns:xsd="http://www.w3.org/2001/XMLSchema" xmlns:xs="http://www.w3.org/2001/XMLSchema" xmlns:p="http://schemas.microsoft.com/office/2006/metadata/properties" xmlns:ns3="e57db737-8237-496f-bafd-f1233785b776" targetNamespace="http://schemas.microsoft.com/office/2006/metadata/properties" ma:root="true" ma:fieldsID="89bdeff04fbb8d399d4c8876c9cc6843" ns3:_="">
    <xsd:import namespace="e57db737-8237-496f-bafd-f1233785b77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GenerationTime" minOccurs="0"/>
                <xsd:element ref="ns3:MediaServiceEventHashCode" minOccurs="0"/>
                <xsd:element ref="ns3:MediaServiceDateTaken"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db737-8237-496f-bafd-f1233785b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28EBE5-5529-4969-B422-D3688FB5407C}">
  <ds:schemaRefs>
    <ds:schemaRef ds:uri="http://schemas.microsoft.com/sharepoint/v3/contenttype/forms"/>
  </ds:schemaRefs>
</ds:datastoreItem>
</file>

<file path=customXml/itemProps2.xml><?xml version="1.0" encoding="utf-8"?>
<ds:datastoreItem xmlns:ds="http://schemas.openxmlformats.org/officeDocument/2006/customXml" ds:itemID="{D86677DA-C1FC-4583-BE30-FC40A00225F7}">
  <ds:schemaRef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e57db737-8237-496f-bafd-f1233785b776"/>
  </ds:schemaRefs>
</ds:datastoreItem>
</file>

<file path=customXml/itemProps3.xml><?xml version="1.0" encoding="utf-8"?>
<ds:datastoreItem xmlns:ds="http://schemas.openxmlformats.org/officeDocument/2006/customXml" ds:itemID="{53CAD0F6-1ED3-416D-82DA-02BAF9B2D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db737-8237-496f-bafd-f1233785b7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TotalTime>
  <Words>264</Words>
  <Application>Microsoft Office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Comic Sans MS</vt:lpstr>
      <vt:lpstr>Office Theme</vt:lpstr>
      <vt:lpstr>PowerPoint Presentation</vt:lpstr>
    </vt:vector>
  </TitlesOfParts>
  <Company>Rigby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4.3 Newsletter Spring 2 2018</dc:title>
  <dc:creator>Emma Reedman</dc:creator>
  <cp:lastModifiedBy>Jackie Woods</cp:lastModifiedBy>
  <cp:revision>40</cp:revision>
  <cp:lastPrinted>2024-01-11T16:45:55Z</cp:lastPrinted>
  <dcterms:created xsi:type="dcterms:W3CDTF">2018-03-07T15:01:14Z</dcterms:created>
  <dcterms:modified xsi:type="dcterms:W3CDTF">2024-01-11T16:46:04Z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0x010100D89372CC5F370040B41A3DC629D11FE8</vt:lpwstr>
  </property>
</Properties>
</file>